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BC6F7E-08CD-408F-BAC9-0C722DFF0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810FED-AA29-4D30-BC05-F656AB78D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10A72A-D712-4F48-929D-33BCE1DA5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E309A3-31A2-4C43-BBD4-DAA61C72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34DC37-AA0B-4228-9EFF-1D65C802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339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0433A-C43B-427F-A9A8-14C2199C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FC06E9-4970-41BA-B4A2-93AAFABA0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8C20E8-50E0-43ED-8EED-304D5B8C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4174F-F795-497F-977A-1C1DEB8D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732426-F136-4A86-8F9C-FF39EF1C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37685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AB99D-16AB-4DE5-B73F-5481D50A0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77381-E776-4EE6-A7E7-8DF3790F4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CE592C-DAC6-4C9D-9F97-5588CDF6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F1E9B-ED8D-4B69-A159-EF75861BD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62C5DF-84B0-418E-A27F-E70EA269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3301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77A63-29ED-48B1-A364-1155D6AF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BB51E3-B683-4856-93CF-3A0C8CEC8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FE7B15-6985-453C-899C-2BA53528F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CEF2BD-80F4-4669-BF09-BB76DA09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9E7E76-4186-4CC4-AC55-01A96F5F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820622-B11D-4E8E-AD24-5F74DE1C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8651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44992-C30A-4BC6-9B05-67FD5CA2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02E67C-DD65-4E9E-9C63-4A18F42A0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30740D-DCC5-46AF-B4C7-91064CA7A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3E0310-0FE6-4D96-B4E9-845C25543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306C79-2A22-41C2-BD8A-DB5CDBB25C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DAE797-F228-41FF-8291-EAAC535C8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14C6C9-17E0-48C6-8767-EC97C53F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914F04-DCA0-45C7-9BA7-0198CD38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6708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BABB9-CF9D-4006-8209-B4494F16D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F5C863-D1B0-46A1-9BB1-47B6E9C4C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B8EDF5-6F81-4A83-AE18-7A22F5BB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FB9DE1-CFF5-419C-AE23-091783C0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214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7CA8B9-21D7-4A8E-B452-33CA9EEC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BFD5D7-9434-48F1-B05F-68A2EF9D5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334946-B681-4C59-9250-C7903ED7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3065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253EC-9351-4687-87DC-2347EC0C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5450F1-A8E2-45B2-85A8-3465D4401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999720-A851-430D-B537-1A2D01310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5911D4-F1D9-483F-BA20-1514C0466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262366-2E6D-4730-B8CF-321C9F3B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1EDF80-2607-4953-B135-5E710A92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947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F4F8C-F7F8-4AA2-BAF3-D6E90A68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39EBC8-4C97-45F2-A17B-B24568FED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295DD8-B6D0-4E22-ADA9-99A57A299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90F207-5329-41E5-920A-7A473D67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10DD26-386A-41FE-A3D0-4B3EE74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E6D55-2D7E-4982-84FD-B662BC9E7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296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EF80A-8DB1-48DC-9110-DF50C2DC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787771-32D3-4A21-953A-3AD231E85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285412-F7AB-4789-B4BF-37E2E4E5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ABCF4C-FA99-4E3A-AA64-E92FAE43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789A8E-99C7-4ED3-B917-2573DF401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0906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85FB314-36DE-4033-A846-C24BA176B4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9509BE-458F-4E3E-99D3-9A6484164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20E721-F8BA-4ECE-9775-81C0D356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D12D09-CF6D-4503-BE25-7D4668F7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9B54C5-9C9F-4DD7-8731-BB665C5A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5537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B1816-8201-456E-A404-0A0F23CF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3E080-86F8-45B7-855F-9FD863603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129B9B-53A0-42FB-BBC3-A431DA880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D84B-FE99-4111-AF52-9D20FD694E51}" type="datetimeFigureOut">
              <a:rPr lang="ru-KZ" smtClean="0"/>
              <a:t>31.08.2026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8D8A9A-5255-4676-B5AC-EA2359F9D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B33D93-503A-4A90-AF9D-25252030F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0B302-D819-4699-B61D-2B8CE86C48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26915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5B90B1B-8AC3-4AD6-9A5C-00F5D4DDD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07330"/>
              </p:ext>
            </p:extLst>
          </p:nvPr>
        </p:nvGraphicFramePr>
        <p:xfrm>
          <a:off x="0" y="0"/>
          <a:ext cx="12192000" cy="690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965">
                  <a:extLst>
                    <a:ext uri="{9D8B030D-6E8A-4147-A177-3AD203B41FA5}">
                      <a16:colId xmlns:a16="http://schemas.microsoft.com/office/drawing/2014/main" val="3983184303"/>
                    </a:ext>
                  </a:extLst>
                </a:gridCol>
                <a:gridCol w="1315816">
                  <a:extLst>
                    <a:ext uri="{9D8B030D-6E8A-4147-A177-3AD203B41FA5}">
                      <a16:colId xmlns:a16="http://schemas.microsoft.com/office/drawing/2014/main" val="3802826177"/>
                    </a:ext>
                  </a:extLst>
                </a:gridCol>
                <a:gridCol w="1374678">
                  <a:extLst>
                    <a:ext uri="{9D8B030D-6E8A-4147-A177-3AD203B41FA5}">
                      <a16:colId xmlns:a16="http://schemas.microsoft.com/office/drawing/2014/main" val="4074148120"/>
                    </a:ext>
                  </a:extLst>
                </a:gridCol>
                <a:gridCol w="1416423">
                  <a:extLst>
                    <a:ext uri="{9D8B030D-6E8A-4147-A177-3AD203B41FA5}">
                      <a16:colId xmlns:a16="http://schemas.microsoft.com/office/drawing/2014/main" val="2273936954"/>
                    </a:ext>
                  </a:extLst>
                </a:gridCol>
                <a:gridCol w="1335742">
                  <a:extLst>
                    <a:ext uri="{9D8B030D-6E8A-4147-A177-3AD203B41FA5}">
                      <a16:colId xmlns:a16="http://schemas.microsoft.com/office/drawing/2014/main" val="1657167463"/>
                    </a:ext>
                  </a:extLst>
                </a:gridCol>
                <a:gridCol w="1272988">
                  <a:extLst>
                    <a:ext uri="{9D8B030D-6E8A-4147-A177-3AD203B41FA5}">
                      <a16:colId xmlns:a16="http://schemas.microsoft.com/office/drawing/2014/main" val="336665067"/>
                    </a:ext>
                  </a:extLst>
                </a:gridCol>
                <a:gridCol w="1649506">
                  <a:extLst>
                    <a:ext uri="{9D8B030D-6E8A-4147-A177-3AD203B41FA5}">
                      <a16:colId xmlns:a16="http://schemas.microsoft.com/office/drawing/2014/main" val="3331324038"/>
                    </a:ext>
                  </a:extLst>
                </a:gridCol>
                <a:gridCol w="1515035">
                  <a:extLst>
                    <a:ext uri="{9D8B030D-6E8A-4147-A177-3AD203B41FA5}">
                      <a16:colId xmlns:a16="http://schemas.microsoft.com/office/drawing/2014/main" val="2791257352"/>
                    </a:ext>
                  </a:extLst>
                </a:gridCol>
                <a:gridCol w="1308847">
                  <a:extLst>
                    <a:ext uri="{9D8B030D-6E8A-4147-A177-3AD203B41FA5}">
                      <a16:colId xmlns:a16="http://schemas.microsoft.com/office/drawing/2014/main" val="82851621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 мен әдебиеті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тілі мен әдебиеті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 тілі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95756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Линг олим-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11270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88045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–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11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49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5B90B1B-8AC3-4AD6-9A5C-00F5D4DDD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889397"/>
              </p:ext>
            </p:extLst>
          </p:nvPr>
        </p:nvGraphicFramePr>
        <p:xfrm>
          <a:off x="0" y="1"/>
          <a:ext cx="12191999" cy="703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002">
                  <a:extLst>
                    <a:ext uri="{9D8B030D-6E8A-4147-A177-3AD203B41FA5}">
                      <a16:colId xmlns:a16="http://schemas.microsoft.com/office/drawing/2014/main" val="3983184303"/>
                    </a:ext>
                  </a:extLst>
                </a:gridCol>
                <a:gridCol w="1547480">
                  <a:extLst>
                    <a:ext uri="{9D8B030D-6E8A-4147-A177-3AD203B41FA5}">
                      <a16:colId xmlns:a16="http://schemas.microsoft.com/office/drawing/2014/main" val="3802826177"/>
                    </a:ext>
                  </a:extLst>
                </a:gridCol>
                <a:gridCol w="1672710">
                  <a:extLst>
                    <a:ext uri="{9D8B030D-6E8A-4147-A177-3AD203B41FA5}">
                      <a16:colId xmlns:a16="http://schemas.microsoft.com/office/drawing/2014/main" val="4074148120"/>
                    </a:ext>
                  </a:extLst>
                </a:gridCol>
                <a:gridCol w="1780050">
                  <a:extLst>
                    <a:ext uri="{9D8B030D-6E8A-4147-A177-3AD203B41FA5}">
                      <a16:colId xmlns:a16="http://schemas.microsoft.com/office/drawing/2014/main" val="2273936954"/>
                    </a:ext>
                  </a:extLst>
                </a:gridCol>
                <a:gridCol w="1923169">
                  <a:extLst>
                    <a:ext uri="{9D8B030D-6E8A-4147-A177-3AD203B41FA5}">
                      <a16:colId xmlns:a16="http://schemas.microsoft.com/office/drawing/2014/main" val="1657167463"/>
                    </a:ext>
                  </a:extLst>
                </a:gridCol>
                <a:gridCol w="4293588">
                  <a:extLst>
                    <a:ext uri="{9D8B030D-6E8A-4147-A177-3AD203B41FA5}">
                      <a16:colId xmlns:a16="http://schemas.microsoft.com/office/drawing/2014/main" val="1911405087"/>
                    </a:ext>
                  </a:extLst>
                </a:gridCol>
              </a:tblGrid>
              <a:tr h="667338">
                <a:tc>
                  <a:txBody>
                    <a:bodyPr/>
                    <a:lstStyle/>
                    <a:p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   жетістіктер</a:t>
                      </a:r>
                      <a:endParaRPr lang="ru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95756"/>
                  </a:ext>
                </a:extLst>
              </a:tr>
              <a:tr h="2063554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«Алтын сақа»-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11270"/>
                  </a:ext>
                </a:extLst>
              </a:tr>
              <a:tr h="2063554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«Алтын сақа»-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«Алтын тұғыр»-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</a:t>
                      </a:r>
                      <a:endParaRPr kumimoji="0" lang="kk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Облыс-</a:t>
                      </a: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88045"/>
                  </a:ext>
                </a:extLst>
              </a:tr>
              <a:tr h="2063554"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«Алтын сақа»-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«Алтын тұғыр»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 -</a:t>
                      </a:r>
                      <a:r>
                        <a:rPr kumimoji="0" lang="kk-KZ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Олимпиада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Атаулы олим-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Ғылыми жоба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Қала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 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Кәсіби байқау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Респ-</a:t>
                      </a: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11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224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738</Words>
  <Application>Microsoft Office PowerPoint</Application>
  <PresentationFormat>Широкоэкранный</PresentationFormat>
  <Paragraphs>461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34</cp:revision>
  <dcterms:created xsi:type="dcterms:W3CDTF">2026-08-27T03:27:17Z</dcterms:created>
  <dcterms:modified xsi:type="dcterms:W3CDTF">2026-08-31T07:30:48Z</dcterms:modified>
</cp:coreProperties>
</file>